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6" r:id="rId2"/>
    <p:sldId id="307" r:id="rId3"/>
    <p:sldId id="308" r:id="rId4"/>
    <p:sldId id="309" r:id="rId5"/>
    <p:sldId id="257" r:id="rId6"/>
    <p:sldId id="258" r:id="rId7"/>
    <p:sldId id="319" r:id="rId8"/>
    <p:sldId id="273" r:id="rId9"/>
    <p:sldId id="321" r:id="rId10"/>
    <p:sldId id="322" r:id="rId11"/>
    <p:sldId id="320" r:id="rId12"/>
    <p:sldId id="323" r:id="rId13"/>
    <p:sldId id="290" r:id="rId14"/>
    <p:sldId id="324" r:id="rId15"/>
    <p:sldId id="291" r:id="rId16"/>
    <p:sldId id="301" r:id="rId17"/>
    <p:sldId id="311" r:id="rId18"/>
    <p:sldId id="302" r:id="rId19"/>
    <p:sldId id="292" r:id="rId20"/>
    <p:sldId id="312" r:id="rId21"/>
    <p:sldId id="313" r:id="rId22"/>
    <p:sldId id="314" r:id="rId23"/>
    <p:sldId id="256" r:id="rId24"/>
    <p:sldId id="310" r:id="rId25"/>
    <p:sldId id="268" r:id="rId26"/>
    <p:sldId id="316" r:id="rId27"/>
    <p:sldId id="318" r:id="rId28"/>
    <p:sldId id="317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9FAD2"/>
    <a:srgbClr val="A50021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4" d="100"/>
          <a:sy n="64" d="100"/>
        </p:scale>
        <p:origin x="4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32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a</a:t>
          </a:r>
          <a:endParaRPr lang="en-US" sz="320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3200" b="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b</a:t>
          </a:r>
          <a:endParaRPr lang="en-US" sz="3200" b="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vi-VN" sz="3200" b="0" i="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Dạ, xin bác bá</a:t>
          </a:r>
          <a:r>
            <a:rPr lang="en-US" sz="3200" b="0" i="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t</a:t>
          </a:r>
          <a:r>
            <a:rPr lang="vi-VN" sz="3200" b="0" i="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 miến ạ.</a:t>
          </a:r>
          <a:endParaRPr lang="en-US" sz="320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vi-VN" sz="3200" b="0" i="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Đưa tôi bát miến!</a:t>
          </a:r>
          <a:endParaRPr lang="en-US" sz="320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vi-VN" sz="3200" b="0" i="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Cho tôi xin bát miến.</a:t>
          </a:r>
          <a:endParaRPr lang="en-US" sz="320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</a:t>
          </a:r>
          <a:endParaRPr lang="en-US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E39F9-ED99-49BB-8E58-3331DBE8C709}" type="pres">
      <dgm:prSet presAssocID="{15C8F95F-E289-475A-ABD0-F12D43C124F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X="-1001" custLinFactNeighborY="1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43141-70CB-44F3-BF9C-1BB48817FDB7}" type="pres">
      <dgm:prSet presAssocID="{EF0241B4-7799-42F5-B2C8-E01121B0055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38876" y="239244"/>
          <a:ext cx="1592509" cy="1114756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a</a:t>
          </a:r>
          <a:endParaRPr lang="en-US" sz="3200" kern="120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sp:txBody>
      <dsp:txXfrm rot="-5400000">
        <a:off x="1" y="557745"/>
        <a:ext cx="1114756" cy="477753"/>
      </dsp:txXfrm>
    </dsp:sp>
    <dsp:sp modelId="{2B7E39F9-ED99-49BB-8E58-3331DBE8C709}">
      <dsp:nvSpPr>
        <dsp:cNvPr id="0" name=""/>
        <dsp:cNvSpPr/>
      </dsp:nvSpPr>
      <dsp:spPr>
        <a:xfrm rot="5400000">
          <a:off x="4316306" y="-3201181"/>
          <a:ext cx="1035131" cy="7438230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b="0" i="0" kern="12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Cho tôi xin bát miến.</a:t>
          </a:r>
          <a:endParaRPr lang="en-US" sz="3200" kern="120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sp:txBody>
      <dsp:txXfrm rot="-5400000">
        <a:off x="1114757" y="50899"/>
        <a:ext cx="7387699" cy="934069"/>
      </dsp:txXfrm>
    </dsp:sp>
    <dsp:sp modelId="{B0CADE4E-0402-4AED-A590-AA4AD283AC28}">
      <dsp:nvSpPr>
        <dsp:cNvPr id="0" name=""/>
        <dsp:cNvSpPr/>
      </dsp:nvSpPr>
      <dsp:spPr>
        <a:xfrm rot="5400000">
          <a:off x="-238876" y="1637413"/>
          <a:ext cx="1592509" cy="1114756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b</a:t>
          </a:r>
          <a:endParaRPr lang="en-US" sz="3200" b="0" kern="120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sp:txBody>
      <dsp:txXfrm rot="-5400000">
        <a:off x="1" y="1955914"/>
        <a:ext cx="1114756" cy="477753"/>
      </dsp:txXfrm>
    </dsp:sp>
    <dsp:sp modelId="{A7B25981-D98F-4944-A27D-56BE4A218DD4}">
      <dsp:nvSpPr>
        <dsp:cNvPr id="0" name=""/>
        <dsp:cNvSpPr/>
      </dsp:nvSpPr>
      <dsp:spPr>
        <a:xfrm rot="5400000">
          <a:off x="4316306" y="-1803012"/>
          <a:ext cx="1035131" cy="7438230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b="0" i="0" kern="12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Dạ, xin bác bá</a:t>
          </a:r>
          <a:r>
            <a:rPr lang="en-US" sz="3200" b="0" i="0" kern="12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t</a:t>
          </a:r>
          <a:r>
            <a:rPr lang="vi-VN" sz="3200" b="0" i="0" kern="12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 miến ạ.</a:t>
          </a:r>
          <a:endParaRPr lang="en-US" sz="3200" kern="120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sp:txBody>
      <dsp:txXfrm rot="-5400000">
        <a:off x="1114757" y="1449068"/>
        <a:ext cx="7387699" cy="934069"/>
      </dsp:txXfrm>
    </dsp:sp>
    <dsp:sp modelId="{F2C24893-FCA0-40B3-A559-789B8309547C}">
      <dsp:nvSpPr>
        <dsp:cNvPr id="0" name=""/>
        <dsp:cNvSpPr/>
      </dsp:nvSpPr>
      <dsp:spPr>
        <a:xfrm rot="5400000">
          <a:off x="-238876" y="3035949"/>
          <a:ext cx="1592509" cy="1114756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</a:t>
          </a:r>
          <a:endParaRPr lang="en-US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354450"/>
        <a:ext cx="1114756" cy="477753"/>
      </dsp:txXfrm>
    </dsp:sp>
    <dsp:sp modelId="{92843141-70CB-44F3-BF9C-1BB48817FDB7}">
      <dsp:nvSpPr>
        <dsp:cNvPr id="0" name=""/>
        <dsp:cNvSpPr/>
      </dsp:nvSpPr>
      <dsp:spPr>
        <a:xfrm rot="5400000">
          <a:off x="4316306" y="-404843"/>
          <a:ext cx="1035131" cy="7438230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b="0" i="0" kern="12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Đưa tôi bát miến!</a:t>
          </a:r>
          <a:endParaRPr lang="en-US" sz="3200" kern="1200" dirty="0">
            <a:solidFill>
              <a:srgbClr val="002060"/>
            </a:solidFill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sp:txBody>
      <dsp:txXfrm rot="-5400000">
        <a:off x="1114757" y="2847237"/>
        <a:ext cx="7387699" cy="934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8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jp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7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5.jp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6.jp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N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5700" y="457716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2301" y="338223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121732" y="4880792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-286573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908" y="2787187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00" y="823986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11058" y="926376"/>
            <a:ext cx="4763942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8092" y="1843297"/>
            <a:ext cx="295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6150" y="1863189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9383" y="2728276"/>
            <a:ext cx="181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9272" y="3777678"/>
            <a:ext cx="289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96614" y="3722469"/>
            <a:ext cx="274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9316" y="2769339"/>
            <a:ext cx="274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6614" y="4628619"/>
            <a:ext cx="274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N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5700" y="457716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2301" y="338223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121732" y="4880792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28382"/>
            <a:ext cx="13912040" cy="6956020"/>
          </a:xfrm>
          <a:prstGeom prst="rect">
            <a:avLst/>
          </a:prstGeom>
        </p:spPr>
      </p:pic>
      <p:sp>
        <p:nvSpPr>
          <p:cNvPr id="32" name="矩形: 圆角 116">
            <a:extLst>
              <a:ext uri="{FF2B5EF4-FFF2-40B4-BE49-F238E27FC236}">
                <a16:creationId xmlns:a16="http://schemas.microsoft.com/office/drawing/2014/main" id="{4B1E2A56-47BE-4A41-B08B-92BAE09C3908}"/>
              </a:ext>
            </a:extLst>
          </p:cNvPr>
          <p:cNvSpPr/>
          <p:nvPr/>
        </p:nvSpPr>
        <p:spPr>
          <a:xfrm>
            <a:off x="1235242" y="2912568"/>
            <a:ext cx="9272338" cy="2753033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6221" y="3319590"/>
            <a:ext cx="850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45768" y="280989"/>
            <a:ext cx="5261812" cy="809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999989" y="3316663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56736" y="331959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87543" y="457976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577789" y="3975048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142236" y="4579765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0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N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5700" y="457716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2301" y="338223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121732" y="4880792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9184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984235" y="5647050"/>
            <a:ext cx="725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Xơi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( </a:t>
            </a:r>
            <a:r>
              <a:rPr lang="en-US" altLang="zh-CN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altLang="zh-CN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lịch</a:t>
            </a:r>
            <a:r>
              <a:rPr lang="en-US" altLang="zh-CN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altLang="zh-CN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) </a:t>
            </a:r>
            <a:r>
              <a:rPr lang="en-US" altLang="zh-CN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altLang="zh-CN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lang="en-US" altLang="zh-CN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uống</a:t>
            </a:r>
            <a:r>
              <a:rPr lang="en-US" altLang="zh-CN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i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235" y="1302890"/>
            <a:ext cx="6223527" cy="4307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45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Hai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N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  <a:endParaRPr lang="en-US" sz="3200" b="1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5301" y="51110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8230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45301" y="493022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6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90220" y="4178710"/>
            <a:ext cx="9974194" cy="131752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endParaRPr lang="zh-CN" altLang="en-US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2587" y="581191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Hường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587" y="3265620"/>
            <a:ext cx="5338591" cy="744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CC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2807">
            <a:off x="5396142" y="1790435"/>
            <a:ext cx="7374345" cy="58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255" y="4360862"/>
            <a:ext cx="409589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599" y="4376738"/>
            <a:ext cx="433214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khuya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255" y="5585308"/>
            <a:ext cx="4095895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433214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dậy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sớm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390" y="967590"/>
            <a:ext cx="6887764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Câu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thơ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“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Những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ngôi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sao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ngoài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kia</a:t>
            </a:r>
            <a:endParaRPr lang="en-US" sz="3200" b="1" dirty="0" smtClean="0">
              <a:solidFill>
                <a:srgbClr val="A5002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Chẳng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bằng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mẹ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đã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vì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chúng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con”.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i="1" dirty="0" smtClean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Cho </a:t>
            </a:r>
            <a:r>
              <a:rPr lang="en-US" sz="3200" i="1" dirty="0" err="1" smtClean="0">
                <a:solidFill>
                  <a:srgbClr val="002060"/>
                </a:solidFill>
                <a:latin typeface="Calibri" panose="020F0502020204030204"/>
              </a:rPr>
              <a:t>biết</a:t>
            </a: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Calibri" panose="020F0502020204030204"/>
              </a:rPr>
              <a:t>điều</a:t>
            </a: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Calibri" panose="020F0502020204030204"/>
              </a:rPr>
              <a:t>gì</a:t>
            </a: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?</a:t>
            </a:r>
            <a:r>
              <a:rPr lang="en-US" sz="32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2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1" animBg="1"/>
      <p:bldP spid="10" grpId="1" animBg="1"/>
      <p:bldP spid="12" grpId="1" animBg="1"/>
      <p:bldP spid="13" grpId="1" animBg="1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4264" y="296055"/>
            <a:ext cx="11243945" cy="11496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2912" y="1946061"/>
            <a:ext cx="6990570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xưng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4000" dirty="0" smtClean="0">
                <a:solidFill>
                  <a:srgbClr val="CC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solidFill>
                <a:srgbClr val="CC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258" y="309063"/>
            <a:ext cx="11243945" cy="1519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vi-VN" altLang="zh-CN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Nhìn hai tay Hường đón bát cơm, mẹ nhớ tới điều gì?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258" y="2526995"/>
            <a:ext cx="7107866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M</a:t>
            </a:r>
            <a:r>
              <a:rPr lang="vi-VN" altLang="zh-CN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ẹ nhớ tới những lúc hai bố con chơi với nhau.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3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26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4517" y="267780"/>
            <a:ext cx="12082158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Hường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38632" y="1255853"/>
            <a:ext cx="6553079" cy="1187116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55960" y="1128133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38632" y="2551648"/>
            <a:ext cx="6600005" cy="1187116"/>
            <a:chOff x="3169902" y="811026"/>
            <a:chExt cx="5961924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7532" y="1100464"/>
              <a:ext cx="5684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lễ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phép</a:t>
              </a:r>
              <a:endPara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38634" y="3889349"/>
            <a:ext cx="6553078" cy="1187116"/>
            <a:chOff x="3169902" y="811026"/>
            <a:chExt cx="6929401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6929401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79949" y="1112196"/>
              <a:ext cx="649533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Chăm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bố</a:t>
              </a: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439180" y="1384994"/>
            <a:ext cx="1074821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439180" y="2614709"/>
            <a:ext cx="1074821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439182" y="3889349"/>
            <a:ext cx="1074821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180" y="5366084"/>
            <a:ext cx="799945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Hường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04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Hai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N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  <a:endParaRPr lang="en-US" sz="3200" b="1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56615" y="304162"/>
            <a:ext cx="10660025" cy="11954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 câu nào dưới đây thể hiện thái độ lịch sự: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03931549"/>
              </p:ext>
            </p:extLst>
          </p:nvPr>
        </p:nvGraphicFramePr>
        <p:xfrm>
          <a:off x="1538866" y="1796525"/>
          <a:ext cx="8552987" cy="4389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1730478" y="3677265"/>
            <a:ext cx="716196" cy="7505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30478" y="2254786"/>
            <a:ext cx="716196" cy="7505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41127" y="3234944"/>
            <a:ext cx="8826355" cy="1477452"/>
            <a:chOff x="-273368" y="956216"/>
            <a:chExt cx="8826355" cy="1477452"/>
          </a:xfrm>
          <a:noFill/>
        </p:grpSpPr>
        <p:sp>
          <p:nvSpPr>
            <p:cNvPr id="9" name="Round Same Side Corner Rectangle 8"/>
            <p:cNvSpPr/>
            <p:nvPr/>
          </p:nvSpPr>
          <p:spPr>
            <a:xfrm rot="5400000">
              <a:off x="4316306" y="-1803012"/>
              <a:ext cx="1035131" cy="7438230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 Same Side Corner Rectangle 4"/>
            <p:cNvSpPr txBox="1"/>
            <p:nvPr/>
          </p:nvSpPr>
          <p:spPr>
            <a:xfrm>
              <a:off x="-273368" y="956216"/>
              <a:ext cx="7387699" cy="93406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20320" rIns="20320" bIns="20320" numCol="1" spcCol="1270" anchor="ctr" anchorCtr="0">
              <a:noAutofit/>
            </a:bodyPr>
            <a:lstStyle/>
            <a:p>
              <a:pPr marL="0" lvl="1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vi-VN" sz="3200" b="0" i="0" kern="1200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Dạ, xin </a:t>
              </a:r>
              <a:r>
                <a:rPr lang="en-US" sz="3200" b="0" i="0" kern="1200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</a:t>
              </a:r>
              <a:r>
                <a:rPr lang="vi-VN" sz="3200" b="0" i="0" kern="1200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ạ.</a:t>
              </a:r>
              <a:endParaRPr lang="en-US" sz="3200" kern="1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41608" y="1791420"/>
            <a:ext cx="1087358" cy="1035131"/>
            <a:chOff x="1114757" y="1398537"/>
            <a:chExt cx="7438230" cy="1035131"/>
          </a:xfrm>
          <a:noFill/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4316306" y="-1803012"/>
              <a:ext cx="1035131" cy="7438230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 Same Side Corner Rectangle 4"/>
            <p:cNvSpPr txBox="1"/>
            <p:nvPr/>
          </p:nvSpPr>
          <p:spPr>
            <a:xfrm>
              <a:off x="1114757" y="1449068"/>
              <a:ext cx="7387699" cy="93406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20320" rIns="20320" bIns="20320" numCol="1" spcCol="1270" anchor="ctr" anchorCtr="0">
              <a:noAutofit/>
            </a:bodyPr>
            <a:lstStyle/>
            <a:p>
              <a:pPr marL="0" lvl="1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vi-VN" sz="3200" b="0" i="0" kern="1200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</a:t>
              </a:r>
              <a:endParaRPr lang="en-US" sz="3200" kern="1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0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461495"/>
            <a:ext cx="12724975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6377050" y="2898264"/>
            <a:ext cx="2023542" cy="3582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3303169" y="2995318"/>
            <a:ext cx="2242695" cy="35827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96516" y="1277144"/>
            <a:ext cx="2821859" cy="1806664"/>
            <a:chOff x="8996516" y="1277144"/>
            <a:chExt cx="2821859" cy="1806664"/>
          </a:xfrm>
        </p:grpSpPr>
        <p:sp>
          <p:nvSpPr>
            <p:cNvPr id="9" name="Cloud Callout 8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134"/>
                <a:gd name="adj2" fmla="val 6627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38968" y="1718381"/>
              <a:ext cx="22122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bát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phở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gà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697" y="1277144"/>
            <a:ext cx="3325368" cy="1806664"/>
            <a:chOff x="9026013" y="1364827"/>
            <a:chExt cx="2821859" cy="1806664"/>
          </a:xfrm>
        </p:grpSpPr>
        <p:sp>
          <p:nvSpPr>
            <p:cNvPr id="27" name="Cloud Callout 26"/>
            <p:cNvSpPr/>
            <p:nvPr/>
          </p:nvSpPr>
          <p:spPr>
            <a:xfrm>
              <a:off x="9026013" y="1364827"/>
              <a:ext cx="2821859" cy="1806664"/>
            </a:xfrm>
            <a:prstGeom prst="cloudCallout">
              <a:avLst>
                <a:gd name="adj1" fmla="val 48437"/>
                <a:gd name="adj2" fmla="val 6518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83363" y="1806064"/>
              <a:ext cx="2212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ở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phở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gà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34167" y="3426336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0" name="Cloud Callout 29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482"/>
                <a:gd name="adj2" fmla="val -19166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38968" y="1718381"/>
              <a:ext cx="221225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bát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miến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flipH="1">
            <a:off x="240655" y="3745900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Cloud Callout 32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68771"/>
                <a:gd name="adj2" fmla="val -425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Vâng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ạ!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chờ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chút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56616" y="226256"/>
            <a:ext cx="11089952" cy="7729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4" name="Round Same Side Corner Rectangle 4"/>
          <p:cNvSpPr txBox="1"/>
          <p:nvPr/>
        </p:nvSpPr>
        <p:spPr>
          <a:xfrm>
            <a:off x="1759229" y="3457689"/>
            <a:ext cx="7387770" cy="9340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7780" rIns="17780" bIns="17780" numCol="1" spcCol="1270" anchor="ctr" anchorCtr="0">
            <a:noAutofit/>
          </a:bodyPr>
          <a:lstStyle/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kern="1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4"/>
          <p:cNvSpPr txBox="1"/>
          <p:nvPr/>
        </p:nvSpPr>
        <p:spPr>
          <a:xfrm>
            <a:off x="1759203" y="2743344"/>
            <a:ext cx="7387770" cy="5720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7780" rIns="17780" bIns="17780" numCol="1" spcCol="1270" anchor="ctr" anchorCtr="0">
            <a:noAutofit/>
          </a:bodyPr>
          <a:lstStyle/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Xin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lỗi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ở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phở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kern="1200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Same Side Corner Rectangle 4"/>
          <p:cNvSpPr txBox="1"/>
          <p:nvPr/>
        </p:nvSpPr>
        <p:spPr>
          <a:xfrm>
            <a:off x="1759229" y="1737689"/>
            <a:ext cx="7387744" cy="9345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7780" rIns="17780" bIns="17780" numCol="1" spcCol="1270" anchor="ctr" anchorCtr="0">
            <a:noAutofit/>
          </a:bodyPr>
          <a:lstStyle/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phở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200" b="0" i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kern="1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Same Side Corner Rectangle 6"/>
          <p:cNvSpPr txBox="1"/>
          <p:nvPr/>
        </p:nvSpPr>
        <p:spPr>
          <a:xfrm>
            <a:off x="1759230" y="4241548"/>
            <a:ext cx="7387770" cy="9340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7780" rIns="17780" bIns="17780" numCol="1" spcCol="1270" anchor="ctr" anchorCtr="0">
            <a:noAutofit/>
          </a:bodyPr>
          <a:lstStyle/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Vâng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ạ!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kern="1200" dirty="0" err="1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chút</a:t>
            </a:r>
            <a:r>
              <a:rPr lang="en-US" sz="3200" b="0" i="0" kern="12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kern="1200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5776" y="1275697"/>
            <a:ext cx="120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45878" y="5510320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4683" y="923953"/>
            <a:ext cx="6880893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………..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Từ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phù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hợp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điền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vào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chỗ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trống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: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2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1" animBg="1"/>
      <p:bldP spid="10" grpId="1" animBg="1"/>
      <p:bldP spid="11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42513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ngồi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võng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ngồi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kẽo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ngồi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8" y="4376882"/>
            <a:ext cx="417989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kẽo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6514" y="800632"/>
            <a:ext cx="6526021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em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vẫn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tiếng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ạ </a:t>
            </a:r>
            <a:r>
              <a:rPr lang="en-US" sz="3600" b="1" dirty="0" err="1" smtClean="0">
                <a:solidFill>
                  <a:srgbClr val="A50021"/>
                </a:solidFill>
                <a:latin typeface="Calibri" panose="020F0502020204030204"/>
              </a:rPr>
              <a:t>ời</a:t>
            </a:r>
            <a:endParaRPr lang="en-US" sz="3600" b="1" dirty="0" smtClean="0">
              <a:solidFill>
                <a:srgbClr val="A5002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Kẽo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tiếng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võng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ngồi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ru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ngữ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hoạt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trong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thơ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: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2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1" animBg="1"/>
      <p:bldP spid="12" grpId="1" animBg="1"/>
      <p:bldP spid="13" grpId="1" animBg="1"/>
      <p:bldP spid="14" grpId="1" animBg="1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 ẤM GIA 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27</a:t>
            </a:r>
            <a:endParaRPr lang="en-US" sz="4267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 CHƠI CỦA BỐ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1803" y="499494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30150" y="355511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404" t="30858" r="40526" b="39668"/>
          <a:stretch/>
        </p:blipFill>
        <p:spPr>
          <a:xfrm>
            <a:off x="1091578" y="1605544"/>
            <a:ext cx="5727031" cy="411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60"/>
            <a:ext cx="15270480" cy="847880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10388" y="898392"/>
            <a:ext cx="10500578" cy="855580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294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HP001 4 hàng" panose="020B0603050302020204" pitchFamily="34" charset="0"/>
                <a:sym typeface="Arial"/>
              </a:rPr>
              <a:t>tư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15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12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2021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18104" y="1504707"/>
            <a:ext cx="7418839" cy="1310950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294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Tiếng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4878" y="2598309"/>
            <a:ext cx="10947434" cy="813165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2294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28: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Đọc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Trò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chơi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của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bố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–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Tiết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25601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Hai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N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  <a:endParaRPr lang="en-US" sz="3200" b="1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5700" y="457716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2301" y="338223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121732" y="4880792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768" y="556054"/>
            <a:ext cx="10738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 GIAO VIỆC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911" y="1421026"/>
            <a:ext cx="11475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910" y="3439296"/>
            <a:ext cx="114753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12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</TotalTime>
  <Words>2217</Words>
  <Application>Microsoft Office PowerPoint</Application>
  <PresentationFormat>Widescreen</PresentationFormat>
  <Paragraphs>208</Paragraphs>
  <Slides>29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微软雅黑</vt:lpstr>
      <vt:lpstr>Arial</vt:lpstr>
      <vt:lpstr>Arial-Rounded</vt:lpstr>
      <vt:lpstr>Calibri</vt:lpstr>
      <vt:lpstr>Calibri Light</vt:lpstr>
      <vt:lpstr>等线</vt:lpstr>
      <vt:lpstr>HP001 4 hàng</vt:lpstr>
      <vt:lpstr>iCiel Cadena</vt:lpstr>
      <vt:lpstr>SVN-Gretoon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96</cp:revision>
  <dcterms:created xsi:type="dcterms:W3CDTF">2021-06-17T09:40:01Z</dcterms:created>
  <dcterms:modified xsi:type="dcterms:W3CDTF">2022-12-30T02:00:23Z</dcterms:modified>
</cp:coreProperties>
</file>